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9A18259-9AFA-4569-86F1-2819AB27E0C4}" type="datetimeFigureOut">
              <a:rPr lang="en-US" smtClean="0"/>
              <a:pPr/>
              <a:t>4/4/2020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4C2A479-E729-45C0-8700-DC244B1DEE0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219200"/>
            <a:ext cx="7406640" cy="1219200"/>
          </a:xfrm>
        </p:spPr>
        <p:txBody>
          <a:bodyPr>
            <a:normAutofit/>
          </a:bodyPr>
          <a:lstStyle/>
          <a:p>
            <a:r>
              <a:rPr lang="en-US" b="1" dirty="0" smtClean="0"/>
              <a:t>MOODLE’S LEARNING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7406640" cy="1752600"/>
          </a:xfrm>
        </p:spPr>
        <p:txBody>
          <a:bodyPr/>
          <a:lstStyle/>
          <a:p>
            <a:r>
              <a:rPr lang="en-US" b="1" dirty="0" smtClean="0"/>
              <a:t>HIRA SAEED</a:t>
            </a:r>
            <a:endParaRPr lang="en-US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It’s free. (GNU license)</a:t>
            </a:r>
          </a:p>
          <a:p>
            <a:r>
              <a:rPr lang="en-US" dirty="0" smtClean="0"/>
              <a:t>It’s easy to install (ok, not so easy)</a:t>
            </a:r>
          </a:p>
          <a:p>
            <a:r>
              <a:rPr lang="en-US" dirty="0" smtClean="0"/>
              <a:t>Community technical support=No technical support?</a:t>
            </a:r>
          </a:p>
          <a:p>
            <a:r>
              <a:rPr lang="en-US" dirty="0" smtClean="0"/>
              <a:t>Customizable (open source, but you need to be a very good programmer)</a:t>
            </a:r>
          </a:p>
          <a:p>
            <a:r>
              <a:rPr lang="en-US" dirty="0" smtClean="0"/>
              <a:t>Compatible with other formats: </a:t>
            </a:r>
            <a:r>
              <a:rPr lang="en-US" dirty="0" err="1" smtClean="0"/>
              <a:t>scorm</a:t>
            </a:r>
            <a:r>
              <a:rPr lang="en-US" dirty="0" smtClean="0"/>
              <a:t>, </a:t>
            </a:r>
            <a:r>
              <a:rPr lang="en-US" dirty="0" err="1" smtClean="0"/>
              <a:t>ims</a:t>
            </a: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Moodle</a:t>
            </a:r>
            <a:r>
              <a:rPr lang="en-US" dirty="0" smtClean="0"/>
              <a:t>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Student participation: topics, Glossaries.</a:t>
            </a:r>
          </a:p>
          <a:p>
            <a:r>
              <a:rPr lang="en-US" dirty="0" smtClean="0"/>
              <a:t>Teachers: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has total control over course (when and what)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err="1" smtClean="0"/>
              <a:t>Monitorizing</a:t>
            </a:r>
            <a:r>
              <a:rPr lang="en-US" dirty="0" smtClean="0"/>
              <a:t> students progress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Feedback to students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Create courses with other teachers</a:t>
            </a:r>
          </a:p>
          <a:p>
            <a:r>
              <a:rPr lang="en-US" dirty="0" smtClean="0"/>
              <a:t>Students: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Motivating (debatable)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Timetable (24/7)</a:t>
            </a:r>
          </a:p>
          <a:p>
            <a:pPr lvl="1">
              <a:buFont typeface="Wingdings" pitchFamily="2" charset="2"/>
              <a:buChar char="v"/>
            </a:pPr>
            <a:r>
              <a:rPr lang="en-US" dirty="0" smtClean="0"/>
              <a:t>Immediate feedback (predetermined feedback is very difficult to see in advance all possibilities)</a:t>
            </a:r>
          </a:p>
          <a:p>
            <a:r>
              <a:rPr lang="en-US" dirty="0" smtClean="0"/>
              <a:t>Easy Teamwork: no need of physical or time coincidence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Can be accessed anywhere in the World</a:t>
            </a:r>
          </a:p>
          <a:p>
            <a:r>
              <a:rPr lang="en-US" dirty="0" smtClean="0"/>
              <a:t>Create a course website exclusively for your students</a:t>
            </a:r>
          </a:p>
          <a:p>
            <a:r>
              <a:rPr lang="en-US" dirty="0" smtClean="0"/>
              <a:t>Upload and share materials</a:t>
            </a:r>
          </a:p>
          <a:p>
            <a:r>
              <a:rPr lang="en-US" dirty="0" smtClean="0"/>
              <a:t>Hold online discussions and chats</a:t>
            </a:r>
          </a:p>
          <a:p>
            <a:r>
              <a:rPr lang="en-US" dirty="0" smtClean="0"/>
              <a:t>Give quizzes, tests and take surveys</a:t>
            </a:r>
          </a:p>
          <a:p>
            <a:r>
              <a:rPr lang="en-US" dirty="0" smtClean="0"/>
              <a:t>Disseminate, gather and review assignments</a:t>
            </a:r>
          </a:p>
          <a:p>
            <a:r>
              <a:rPr lang="en-US" dirty="0" smtClean="0"/>
              <a:t>Record grades for students to view online</a:t>
            </a:r>
          </a:p>
          <a:p>
            <a:r>
              <a:rPr lang="en-US" dirty="0" smtClean="0"/>
              <a:t>Online file cabinet</a:t>
            </a:r>
          </a:p>
          <a:p>
            <a:r>
              <a:rPr lang="en-US" dirty="0" smtClean="0"/>
              <a:t>Communicate outside of the classroom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 activities can be very mechanical and with very few options.</a:t>
            </a:r>
          </a:p>
          <a:p>
            <a:r>
              <a:rPr lang="en-US" dirty="0" err="1" smtClean="0"/>
              <a:t>Moodle</a:t>
            </a:r>
            <a:r>
              <a:rPr lang="en-US" dirty="0" smtClean="0"/>
              <a:t> is online 24/7, teacher is not. (if the course is big enough could be several teachers to achieve the 24/7 teacher online as in online games.</a:t>
            </a:r>
          </a:p>
          <a:p>
            <a:r>
              <a:rPr lang="en-US" dirty="0" smtClean="0"/>
              <a:t>Looks like PHP doesn´t mange very well a lot of users at the same time (slow)</a:t>
            </a:r>
          </a:p>
          <a:p>
            <a:r>
              <a:rPr lang="en-US" dirty="0" smtClean="0"/>
              <a:t>Support: there is no place to call a “technician” to came to fix the problems, being </a:t>
            </a:r>
            <a:r>
              <a:rPr lang="en-US" smtClean="0"/>
              <a:t>an open source </a:t>
            </a:r>
            <a:r>
              <a:rPr lang="en-US" dirty="0" smtClean="0"/>
              <a:t>platform there is not free support.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Moodle’s</a:t>
            </a:r>
            <a:r>
              <a:rPr lang="en-US" b="1" dirty="0" smtClean="0"/>
              <a:t> defined as;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057400"/>
            <a:ext cx="7498080" cy="4114800"/>
          </a:xfrm>
        </p:spPr>
        <p:txBody>
          <a:bodyPr/>
          <a:lstStyle/>
          <a:p>
            <a:r>
              <a:rPr lang="en-US" b="1" dirty="0" smtClean="0"/>
              <a:t>M</a:t>
            </a:r>
            <a:r>
              <a:rPr lang="en-US" dirty="0" smtClean="0"/>
              <a:t>odular</a:t>
            </a:r>
          </a:p>
          <a:p>
            <a:r>
              <a:rPr lang="en-US" b="1" dirty="0" smtClean="0"/>
              <a:t>O</a:t>
            </a:r>
            <a:r>
              <a:rPr lang="en-US" dirty="0" smtClean="0"/>
              <a:t>bject</a:t>
            </a:r>
          </a:p>
          <a:p>
            <a:r>
              <a:rPr lang="en-US" b="1" dirty="0" smtClean="0"/>
              <a:t>O</a:t>
            </a:r>
            <a:r>
              <a:rPr lang="en-US" dirty="0" smtClean="0"/>
              <a:t>riented</a:t>
            </a:r>
          </a:p>
          <a:p>
            <a:r>
              <a:rPr lang="en-US" b="1" dirty="0" smtClean="0"/>
              <a:t>D</a:t>
            </a:r>
            <a:r>
              <a:rPr lang="en-US" dirty="0" smtClean="0"/>
              <a:t>ynamic</a:t>
            </a:r>
          </a:p>
          <a:p>
            <a:r>
              <a:rPr lang="en-US" b="1" dirty="0" smtClean="0"/>
              <a:t>L</a:t>
            </a:r>
            <a:r>
              <a:rPr lang="en-US" dirty="0" smtClean="0"/>
              <a:t>earning</a:t>
            </a:r>
          </a:p>
          <a:p>
            <a:r>
              <a:rPr lang="en-US" b="1" dirty="0" smtClean="0"/>
              <a:t>E</a:t>
            </a:r>
            <a:r>
              <a:rPr lang="en-US" dirty="0" smtClean="0"/>
              <a:t>nvironment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/>
              <a:t>Moodle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676400"/>
            <a:ext cx="749808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Open source</a:t>
            </a:r>
          </a:p>
          <a:p>
            <a:r>
              <a:rPr lang="en-US" dirty="0" smtClean="0"/>
              <a:t>Modular bases</a:t>
            </a:r>
          </a:p>
          <a:p>
            <a:r>
              <a:rPr lang="en-US" dirty="0" smtClean="0"/>
              <a:t>Interactive</a:t>
            </a:r>
          </a:p>
          <a:p>
            <a:r>
              <a:rPr lang="en-US" dirty="0" smtClean="0"/>
              <a:t>Easily links to outside &amp; subscription based</a:t>
            </a:r>
          </a:p>
          <a:p>
            <a:r>
              <a:rPr lang="en-US" dirty="0" smtClean="0"/>
              <a:t>Services</a:t>
            </a:r>
          </a:p>
          <a:p>
            <a:r>
              <a:rPr lang="en-US" dirty="0" smtClean="0"/>
              <a:t>No cost</a:t>
            </a:r>
          </a:p>
          <a:p>
            <a:r>
              <a:rPr lang="en-US" dirty="0" smtClean="0"/>
              <a:t>Easy modified</a:t>
            </a:r>
          </a:p>
          <a:p>
            <a:r>
              <a:rPr lang="en-US" dirty="0" smtClean="0"/>
              <a:t>Easy to change look</a:t>
            </a:r>
          </a:p>
          <a:p>
            <a:r>
              <a:rPr lang="en-US" dirty="0" smtClean="0"/>
              <a:t>Easy to add features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Moodle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Course Management System (CMS)</a:t>
            </a:r>
          </a:p>
          <a:p>
            <a:r>
              <a:rPr lang="en-US" dirty="0" smtClean="0"/>
              <a:t>Created by Martin </a:t>
            </a:r>
            <a:r>
              <a:rPr lang="en-US" dirty="0" err="1" smtClean="0"/>
              <a:t>Dougiams</a:t>
            </a:r>
            <a:endParaRPr lang="en-US" dirty="0" smtClean="0"/>
          </a:p>
          <a:p>
            <a:r>
              <a:rPr lang="en-US" dirty="0" smtClean="0"/>
              <a:t>Large Community of Users and Developers</a:t>
            </a:r>
          </a:p>
          <a:p>
            <a:r>
              <a:rPr lang="en-US" dirty="0" smtClean="0"/>
              <a:t>Utilized by Universities, Community Colleges and Internet Education</a:t>
            </a:r>
          </a:p>
          <a:p>
            <a:r>
              <a:rPr lang="en-US" dirty="0" smtClean="0"/>
              <a:t>It’s FREE to it’s users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hat-is-moodle-ppt-2-7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0"/>
            <a:ext cx="81534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Online Courses</a:t>
            </a:r>
          </a:p>
          <a:p>
            <a:r>
              <a:rPr lang="en-US" dirty="0" smtClean="0"/>
              <a:t>Supplement Face to Face Courses</a:t>
            </a:r>
          </a:p>
          <a:p>
            <a:r>
              <a:rPr lang="en-US" dirty="0" smtClean="0"/>
              <a:t>Excellent way to enhance teaching</a:t>
            </a:r>
          </a:p>
          <a:p>
            <a:r>
              <a:rPr lang="en-US" dirty="0" smtClean="0"/>
              <a:t>Allows you to post assignments, discussions and grades online for immediate access by parents and students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 Who You are Teaching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Today’s student is called a digital native. (born after the 1980’s)</a:t>
            </a:r>
          </a:p>
          <a:p>
            <a:r>
              <a:rPr lang="en-US" dirty="0" smtClean="0"/>
              <a:t>Immersed in technology since the day they were born</a:t>
            </a:r>
          </a:p>
          <a:p>
            <a:r>
              <a:rPr lang="en-US" dirty="0" smtClean="0"/>
              <a:t>They process and expect things at “twitch speed”</a:t>
            </a:r>
          </a:p>
          <a:p>
            <a:r>
              <a:rPr lang="en-US" dirty="0" smtClean="0"/>
              <a:t>They enjoy random access</a:t>
            </a:r>
          </a:p>
          <a:p>
            <a:r>
              <a:rPr lang="en-US" dirty="0" smtClean="0"/>
              <a:t>They use parallel processing</a:t>
            </a:r>
          </a:p>
          <a:p>
            <a:r>
              <a:rPr lang="en-US" dirty="0" smtClean="0"/>
              <a:t>They look at graphics first</a:t>
            </a:r>
          </a:p>
          <a:p>
            <a:r>
              <a:rPr lang="en-US" dirty="0" smtClean="0"/>
              <a:t>They are play-oriented</a:t>
            </a:r>
          </a:p>
          <a:p>
            <a:r>
              <a:rPr lang="en-US" dirty="0" smtClean="0"/>
              <a:t>They are always technology connected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Moodle</a:t>
            </a:r>
            <a:r>
              <a:rPr lang="en-US" dirty="0" smtClean="0"/>
              <a:t> 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moodle</a:t>
            </a:r>
            <a:r>
              <a:rPr lang="en-US" dirty="0" smtClean="0"/>
              <a:t>= modular object-oriented dynamic learning environment</a:t>
            </a:r>
          </a:p>
          <a:p>
            <a:r>
              <a:rPr lang="en-US" dirty="0" err="1" smtClean="0"/>
              <a:t>Moodle</a:t>
            </a:r>
            <a:r>
              <a:rPr lang="en-US" dirty="0" smtClean="0"/>
              <a:t> is based on the ideas of pedagogical constructivism. “Knowledge is built in the student’s mind instead of being transmitted without changes from a book or a teacher”</a:t>
            </a:r>
          </a:p>
          <a:p>
            <a:r>
              <a:rPr lang="en-US" dirty="0" smtClean="0"/>
              <a:t>The teacher “just” creates an environment focused on the student so the student can built his own knowledge.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Moodle</a:t>
            </a:r>
            <a:r>
              <a:rPr lang="en-US" dirty="0" smtClean="0"/>
              <a:t> is a web application.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Runs under </a:t>
            </a:r>
            <a:r>
              <a:rPr lang="en-US" dirty="0" err="1" smtClean="0"/>
              <a:t>unix</a:t>
            </a:r>
            <a:r>
              <a:rPr lang="en-US" dirty="0" smtClean="0"/>
              <a:t>, GNU/</a:t>
            </a:r>
            <a:r>
              <a:rPr lang="en-US" dirty="0" err="1" smtClean="0"/>
              <a:t>linux</a:t>
            </a:r>
            <a:r>
              <a:rPr lang="en-US" dirty="0" smtClean="0"/>
              <a:t>, </a:t>
            </a:r>
            <a:r>
              <a:rPr lang="en-US" dirty="0" err="1" smtClean="0"/>
              <a:t>opensolaris</a:t>
            </a:r>
            <a:r>
              <a:rPr lang="en-US" dirty="0" smtClean="0"/>
              <a:t>, </a:t>
            </a:r>
            <a:r>
              <a:rPr lang="en-US" dirty="0" err="1" smtClean="0"/>
              <a:t>freebsd</a:t>
            </a:r>
            <a:r>
              <a:rPr lang="en-US" dirty="0" smtClean="0"/>
              <a:t>, windows, </a:t>
            </a:r>
            <a:r>
              <a:rPr lang="en-US" dirty="0" err="1" smtClean="0"/>
              <a:t>mac</a:t>
            </a:r>
            <a:r>
              <a:rPr lang="en-US" dirty="0" smtClean="0"/>
              <a:t> OS X, </a:t>
            </a:r>
            <a:r>
              <a:rPr lang="en-US" dirty="0" err="1" smtClean="0"/>
              <a:t>netWare</a:t>
            </a:r>
            <a:r>
              <a:rPr lang="en-US" dirty="0" smtClean="0"/>
              <a:t> and others.</a:t>
            </a:r>
          </a:p>
          <a:p>
            <a:r>
              <a:rPr lang="en-US" dirty="0" smtClean="0"/>
              <a:t> Data is stored in a SQL database.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From 1.7 onwards it supports almost any database using total database </a:t>
            </a:r>
            <a:r>
              <a:rPr lang="en-US" dirty="0" err="1" smtClean="0"/>
              <a:t>abstration</a:t>
            </a:r>
            <a:r>
              <a:rPr lang="en-US" dirty="0" smtClean="0"/>
              <a:t> layer</a:t>
            </a:r>
          </a:p>
          <a:p>
            <a:pPr lvl="1">
              <a:buFont typeface="Wingdings" pitchFamily="2" charset="2"/>
              <a:buChar char="q"/>
            </a:pPr>
            <a:r>
              <a:rPr lang="en-US" dirty="0" smtClean="0"/>
              <a:t>Up to 1.6 version only </a:t>
            </a:r>
            <a:r>
              <a:rPr lang="en-US" dirty="0" err="1" smtClean="0"/>
              <a:t>mysql</a:t>
            </a:r>
            <a:r>
              <a:rPr lang="en-US" dirty="0" smtClean="0"/>
              <a:t> and </a:t>
            </a:r>
            <a:r>
              <a:rPr lang="en-US" dirty="0" err="1" smtClean="0"/>
              <a:t>postgreSQL</a:t>
            </a:r>
            <a:r>
              <a:rPr lang="en-US" dirty="0" smtClean="0"/>
              <a:t> were supported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26</TotalTime>
  <Words>545</Words>
  <Application>Microsoft Office PowerPoint</Application>
  <PresentationFormat>On-screen Show (4:3)</PresentationFormat>
  <Paragraphs>82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MOODLE’S LEARNING</vt:lpstr>
      <vt:lpstr>Moodle’s defined as;</vt:lpstr>
      <vt:lpstr>Moodle</vt:lpstr>
      <vt:lpstr>What is Moodle?</vt:lpstr>
      <vt:lpstr>Slide 5</vt:lpstr>
      <vt:lpstr>USES</vt:lpstr>
      <vt:lpstr>Understand Who You are Teaching</vt:lpstr>
      <vt:lpstr>Moodle Characteristics</vt:lpstr>
      <vt:lpstr>Continue…</vt:lpstr>
      <vt:lpstr>Continue….</vt:lpstr>
      <vt:lpstr>Moodle advantages</vt:lpstr>
      <vt:lpstr>Benefits</vt:lpstr>
      <vt:lpstr>Disadvantages</vt:lpstr>
    </vt:vector>
  </TitlesOfParts>
  <Company>by adguard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MOODLE’S LEARNING</dc:title>
  <dc:creator>ApnaITcenter</dc:creator>
  <cp:lastModifiedBy>ApnaITcenter</cp:lastModifiedBy>
  <cp:revision>4</cp:revision>
  <dcterms:created xsi:type="dcterms:W3CDTF">2020-04-04T13:58:59Z</dcterms:created>
  <dcterms:modified xsi:type="dcterms:W3CDTF">2020-04-04T14:26:31Z</dcterms:modified>
</cp:coreProperties>
</file>